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Tahoma"/>
      <p:regular r:id="rId15"/>
      <p:bold r:id="rId16"/>
    </p:embeddedFont>
    <p:embeddedFont>
      <p:font typeface="Ruslan Display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Tahoma-regular.fntdata"/><Relationship Id="rId14" Type="http://schemas.openxmlformats.org/officeDocument/2006/relationships/slide" Target="slides/slide9.xml"/><Relationship Id="rId17" Type="http://schemas.openxmlformats.org/officeDocument/2006/relationships/font" Target="fonts/RuslanDisplay-regular.fntdata"/><Relationship Id="rId16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7f96750d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7f96750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7f96750d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7f96750d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7f96750d0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7f96750d0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7f96750d0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7f96750d0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7f96750d0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7f96750d0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f52ee4314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8f52ee4314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8f52ee43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8f52ee43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7f96750d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7f96750d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2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2700000">
            <a:off x="8193988" y="15866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-2700000">
            <a:off x="8631663" y="1586609"/>
            <a:ext cx="1970282" cy="1970282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2700000">
            <a:off x="6924041" y="377364"/>
            <a:ext cx="1316067" cy="1355524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-2700000">
            <a:off x="7127900" y="607739"/>
            <a:ext cx="908349" cy="894773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-2700000">
            <a:off x="6909025" y="3407664"/>
            <a:ext cx="908349" cy="894773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-2700000">
            <a:off x="9130763" y="15866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rot="-2700000">
            <a:off x="-146659" y="4195164"/>
            <a:ext cx="1316067" cy="1355524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 rot="-2700000">
            <a:off x="-1464487" y="11031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-2700000">
            <a:off x="364250" y="300689"/>
            <a:ext cx="908349" cy="894773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-2700000">
            <a:off x="549017" y="478667"/>
            <a:ext cx="538815" cy="538815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49982" l="22850" r="23710" t="0"/>
          <a:stretch/>
        </p:blipFill>
        <p:spPr>
          <a:xfrm>
            <a:off x="1956225" y="110575"/>
            <a:ext cx="1275000" cy="95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1096125" y="991350"/>
            <a:ext cx="29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Ruslan Display"/>
                <a:ea typeface="Ruslan Display"/>
                <a:cs typeface="Ruslan Display"/>
                <a:sym typeface="Ruslan Display"/>
              </a:rPr>
              <a:t>Хакатон</a:t>
            </a:r>
            <a:r>
              <a:rPr lang="ru" sz="2200">
                <a:solidFill>
                  <a:srgbClr val="9EAC01"/>
                </a:solidFill>
                <a:latin typeface="Ruslan Display"/>
                <a:ea typeface="Ruslan Display"/>
                <a:cs typeface="Ruslan Display"/>
                <a:sym typeface="Ruslan Display"/>
              </a:rPr>
              <a:t> - 2024</a:t>
            </a:r>
            <a:endParaRPr sz="2200">
              <a:solidFill>
                <a:srgbClr val="9EAC01"/>
              </a:solidFill>
              <a:latin typeface="Ruslan Display"/>
              <a:ea typeface="Ruslan Display"/>
              <a:cs typeface="Ruslan Display"/>
              <a:sym typeface="Ruslan Display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257450" y="3327250"/>
            <a:ext cx="39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Команда: “The Bug Busters”</a:t>
            </a:r>
            <a:endParaRPr sz="22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456825" y="3217550"/>
            <a:ext cx="4299600" cy="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218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346575" y="2290500"/>
            <a:ext cx="509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Web - подход к решению проблем приюта животных</a:t>
            </a:r>
            <a:endParaRPr sz="22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 rot="-2777562">
            <a:off x="8542728" y="2951190"/>
            <a:ext cx="1701944" cy="1701944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2777562">
            <a:off x="8912110" y="2951190"/>
            <a:ext cx="1701944" cy="1701944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2674693">
            <a:off x="-679573" y="4190476"/>
            <a:ext cx="1239097" cy="1276220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2674422">
            <a:off x="-487634" y="4407362"/>
            <a:ext cx="855340" cy="842399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2700000">
            <a:off x="7886000" y="387364"/>
            <a:ext cx="908349" cy="894773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2700000">
            <a:off x="-996412" y="-982816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2553850" y="296275"/>
            <a:ext cx="37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Командный</a:t>
            </a: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 слайд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977838" y="3142588"/>
            <a:ext cx="13983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Заборский Владимир </a:t>
            </a:r>
            <a:endParaRPr sz="18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E3765"/>
                </a:solidFill>
                <a:latin typeface="Tahoma"/>
                <a:ea typeface="Tahoma"/>
                <a:cs typeface="Tahoma"/>
                <a:sym typeface="Tahoma"/>
              </a:rPr>
              <a:t>Дизайнер</a:t>
            </a:r>
            <a:endParaRPr sz="18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824975" y="4064075"/>
            <a:ext cx="1704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Выполнил презентацию Front-end сайта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695913" y="3142588"/>
            <a:ext cx="19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Бобылев</a:t>
            </a:r>
            <a:r>
              <a:rPr lang="ru" sz="18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 Игорь</a:t>
            </a:r>
            <a:endParaRPr sz="18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E3765"/>
                </a:solidFill>
                <a:latin typeface="Tahoma"/>
                <a:ea typeface="Tahoma"/>
                <a:cs typeface="Tahoma"/>
                <a:sym typeface="Tahoma"/>
              </a:rPr>
              <a:t>Дизайнер</a:t>
            </a:r>
            <a:endParaRPr sz="18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761375" y="4064075"/>
            <a:ext cx="1704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Сделал анкеты про животных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728988" y="3142588"/>
            <a:ext cx="16473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Ерин Кирилл</a:t>
            </a:r>
            <a:endParaRPr sz="18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E3765"/>
                </a:solidFill>
                <a:latin typeface="Tahoma"/>
                <a:ea typeface="Tahoma"/>
                <a:cs typeface="Tahoma"/>
                <a:sym typeface="Tahoma"/>
              </a:rPr>
              <a:t>Менеджер</a:t>
            </a:r>
            <a:endParaRPr sz="18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682088" y="4064075"/>
            <a:ext cx="16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Занимался </a:t>
            </a:r>
            <a:r>
              <a:rPr lang="ru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тайм менеджментом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710613" y="3142588"/>
            <a:ext cx="1488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Добрынин Владислав</a:t>
            </a:r>
            <a:endParaRPr sz="18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E3765"/>
                </a:solidFill>
                <a:latin typeface="Tahoma"/>
                <a:ea typeface="Tahoma"/>
                <a:cs typeface="Tahoma"/>
                <a:sym typeface="Tahoma"/>
              </a:rPr>
              <a:t>Разработчик</a:t>
            </a:r>
            <a:endParaRPr sz="18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602750" y="4064075"/>
            <a:ext cx="1704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Создавал Back-end сайта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7479" l="0" r="0" t="18616"/>
          <a:stretch/>
        </p:blipFill>
        <p:spPr>
          <a:xfrm>
            <a:off x="4767363" y="1508259"/>
            <a:ext cx="1564800" cy="154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362" y="1496859"/>
            <a:ext cx="1564800" cy="15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5">
            <a:alphaModFix/>
          </a:blip>
          <a:srcRect b="49739" l="24901" r="25798" t="11972"/>
          <a:stretch/>
        </p:blipFill>
        <p:spPr>
          <a:xfrm>
            <a:off x="957363" y="1472259"/>
            <a:ext cx="1564800" cy="161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6">
            <a:alphaModFix/>
          </a:blip>
          <a:srcRect b="62133" l="19670" r="31029" t="873"/>
          <a:stretch/>
        </p:blipFill>
        <p:spPr>
          <a:xfrm>
            <a:off x="6602763" y="1499409"/>
            <a:ext cx="1564800" cy="155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rot="-2681193">
            <a:off x="7866148" y="3815254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rot="-2757777">
            <a:off x="8229044" y="4148314"/>
            <a:ext cx="1123398" cy="1123613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-2710627">
            <a:off x="-701250" y="281362"/>
            <a:ext cx="1372501" cy="1413656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 rot="-2710777">
            <a:off x="-488709" y="521571"/>
            <a:ext cx="947386" cy="933174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rot="-2700000">
            <a:off x="8325213" y="-1149466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2553850" y="296275"/>
            <a:ext cx="37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Цели и Задачи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15"/>
          <p:cNvSpPr/>
          <p:nvPr/>
        </p:nvSpPr>
        <p:spPr>
          <a:xfrm rot="-2710627">
            <a:off x="-1346600" y="281312"/>
            <a:ext cx="1372501" cy="1413656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2369300" y="1534925"/>
            <a:ext cx="1091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Цель: </a:t>
            </a:r>
            <a:endParaRPr sz="22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812" y="1345625"/>
            <a:ext cx="870587" cy="87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423150" y="1446725"/>
            <a:ext cx="458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Разработка Web - сервиса для помощи приютам</a:t>
            </a:r>
            <a:endParaRPr sz="19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60475" y="3194063"/>
            <a:ext cx="1378800" cy="1374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800800" y="2571750"/>
            <a:ext cx="1217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Задачи:</a:t>
            </a:r>
            <a:r>
              <a:rPr lang="ru" sz="22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2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2414613" y="3194075"/>
            <a:ext cx="1378800" cy="1374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460475" y="3542963"/>
            <a:ext cx="137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Анализ информаци</a:t>
            </a:r>
            <a:endParaRPr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481325" y="3542975"/>
            <a:ext cx="12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Разработка концепта</a:t>
            </a:r>
            <a:endParaRPr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4339463" y="3194075"/>
            <a:ext cx="1378800" cy="1374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264325" y="3194075"/>
            <a:ext cx="1378800" cy="1374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391525" y="3542975"/>
            <a:ext cx="12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Разработка </a:t>
            </a:r>
            <a:b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Front-end</a:t>
            </a:r>
            <a:endParaRPr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316363" y="3542975"/>
            <a:ext cx="12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Разработка </a:t>
            </a:r>
            <a:b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Back-end</a:t>
            </a:r>
            <a:endParaRPr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-2681193">
            <a:off x="-926252" y="3120879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 rot="-2757777">
            <a:off x="-563356" y="3453939"/>
            <a:ext cx="1123398" cy="1123613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 rot="-2667532">
            <a:off x="7668670" y="-609765"/>
            <a:ext cx="1999009" cy="1999640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 rot="-2700000">
            <a:off x="8342965" y="4254290"/>
            <a:ext cx="1718269" cy="1718269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2553850" y="296275"/>
            <a:ext cx="37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Решение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116150" y="1437825"/>
            <a:ext cx="458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Разработка Web - сервиса для помощи приютам</a:t>
            </a:r>
            <a:endParaRPr sz="19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p16"/>
          <p:cNvSpPr/>
          <p:nvPr/>
        </p:nvSpPr>
        <p:spPr>
          <a:xfrm rot="-2681193">
            <a:off x="-1795527" y="3120879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rot="-2714956">
            <a:off x="7985491" y="-292811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-2699198">
            <a:off x="-226005" y="-391511"/>
            <a:ext cx="909410" cy="909198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-2681193">
            <a:off x="-926252" y="3120879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rot="-2757777">
            <a:off x="-563356" y="3453939"/>
            <a:ext cx="1123398" cy="1123613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-2667532">
            <a:off x="7668670" y="-609765"/>
            <a:ext cx="1999009" cy="1999640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rot="-2700000">
            <a:off x="8342965" y="4254290"/>
            <a:ext cx="1718269" cy="1718269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960425" y="287400"/>
            <a:ext cx="37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Дорожная карта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17"/>
          <p:cNvSpPr/>
          <p:nvPr/>
        </p:nvSpPr>
        <p:spPr>
          <a:xfrm rot="-2681193">
            <a:off x="-1795527" y="3120879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-2714956">
            <a:off x="7985491" y="-292811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 rot="-2699198">
            <a:off x="-226005" y="-391511"/>
            <a:ext cx="909410" cy="909198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 rot="-2680416">
            <a:off x="6129722" y="1909625"/>
            <a:ext cx="1117105" cy="1099287"/>
          </a:xfrm>
          <a:prstGeom prst="flowChartAlternateProcess">
            <a:avLst/>
          </a:prstGeom>
          <a:solidFill>
            <a:srgbClr val="9EAC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 rot="-2680416">
            <a:off x="2081247" y="3121675"/>
            <a:ext cx="1117105" cy="109928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2680416">
            <a:off x="3452097" y="1909625"/>
            <a:ext cx="1117105" cy="1099287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rot="-2680416">
            <a:off x="4822947" y="3121675"/>
            <a:ext cx="1117105" cy="1099287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1289950" y="4374000"/>
            <a:ext cx="269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Анализ Информации</a:t>
            </a:r>
            <a:b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26.04</a:t>
            </a:r>
            <a:endParaRPr sz="1900">
              <a:solidFill>
                <a:srgbClr val="CE376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2660788" y="1025125"/>
            <a:ext cx="269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Разработка концепта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26.04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800052" y="4374000"/>
            <a:ext cx="316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Разработка Web - сайта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26.04 - 28.04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338413" y="1025125"/>
            <a:ext cx="269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Защита проекта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28.04</a:t>
            </a:r>
            <a:endParaRPr sz="19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325" y="3307125"/>
            <a:ext cx="728375" cy="7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088" y="2095087"/>
            <a:ext cx="728375" cy="7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452" y="2095077"/>
            <a:ext cx="728375" cy="7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5049" y="3286551"/>
            <a:ext cx="769500" cy="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 rot="-2681193">
            <a:off x="7968998" y="-749146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 rot="-2668111">
            <a:off x="8272644" y="3406461"/>
            <a:ext cx="1715161" cy="1743796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-2700000">
            <a:off x="-1262760" y="2064915"/>
            <a:ext cx="1718269" cy="1718269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890250" y="125900"/>
            <a:ext cx="51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Функционал Web - сайта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18"/>
          <p:cNvSpPr/>
          <p:nvPr/>
        </p:nvSpPr>
        <p:spPr>
          <a:xfrm rot="-2632804">
            <a:off x="-315482" y="-274503"/>
            <a:ext cx="987663" cy="988079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-2722766">
            <a:off x="-109987" y="-56686"/>
            <a:ext cx="576588" cy="552405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-2757167">
            <a:off x="8588047" y="3729491"/>
            <a:ext cx="1084357" cy="109773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rot="-2668111">
            <a:off x="9138169" y="3406461"/>
            <a:ext cx="1715161" cy="1743796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3989624" y="2178424"/>
            <a:ext cx="1128600" cy="1119600"/>
          </a:xfrm>
          <a:prstGeom prst="ellipse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50" y="2432100"/>
            <a:ext cx="728375" cy="7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2305522" y="906250"/>
            <a:ext cx="908700" cy="882900"/>
          </a:xfrm>
          <a:prstGeom prst="ellipse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185" y="1070998"/>
            <a:ext cx="553375" cy="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702522" y="1789150"/>
            <a:ext cx="21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Каталог обитателей приюта</a:t>
            </a:r>
            <a:endParaRPr>
              <a:solidFill>
                <a:srgbClr val="63454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604875" y="904425"/>
            <a:ext cx="908700" cy="882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133425" y="1787325"/>
            <a:ext cx="18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Регистрация пользователей</a:t>
            </a:r>
            <a:endParaRPr>
              <a:solidFill>
                <a:srgbClr val="63454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76" y="1098038"/>
            <a:ext cx="495698" cy="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604875" y="3568875"/>
            <a:ext cx="908700" cy="882900"/>
          </a:xfrm>
          <a:prstGeom prst="ellipse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33425" y="4451775"/>
            <a:ext cx="185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Личный кабинет пользователя</a:t>
            </a:r>
            <a:endParaRPr>
              <a:solidFill>
                <a:srgbClr val="63454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75" y="3762465"/>
            <a:ext cx="495700" cy="49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2305510" y="3298025"/>
            <a:ext cx="908700" cy="882900"/>
          </a:xfrm>
          <a:prstGeom prst="ellipse">
            <a:avLst/>
          </a:prstGeom>
          <a:solidFill>
            <a:srgbClr val="9EAC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076213" y="741488"/>
            <a:ext cx="908700" cy="882900"/>
          </a:xfrm>
          <a:prstGeom prst="ellipse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831325" y="904425"/>
            <a:ext cx="908700" cy="882900"/>
          </a:xfrm>
          <a:prstGeom prst="ellipse">
            <a:avLst/>
          </a:prstGeom>
          <a:solidFill>
            <a:srgbClr val="9EAC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7594275" y="904425"/>
            <a:ext cx="908700" cy="8829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4212625" y="3451850"/>
            <a:ext cx="908700" cy="882900"/>
          </a:xfrm>
          <a:prstGeom prst="ellipse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6437775" y="3568875"/>
            <a:ext cx="908700" cy="882900"/>
          </a:xfrm>
          <a:prstGeom prst="ellipse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5311650" y="1823513"/>
            <a:ext cx="198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Благотворительность с учетом статистики и пожеланий работников приюта</a:t>
            </a:r>
            <a:endParaRPr>
              <a:solidFill>
                <a:srgbClr val="63454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3579750" y="1624400"/>
            <a:ext cx="19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“Доска объявлений”</a:t>
            </a:r>
            <a:endParaRPr>
              <a:solidFill>
                <a:srgbClr val="634545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991275" y="1789138"/>
            <a:ext cx="211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Г</a:t>
            </a: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олосование по вопросам жизнеобеспечения приюта </a:t>
            </a:r>
            <a:endParaRPr>
              <a:solidFill>
                <a:srgbClr val="634545"/>
              </a:solidFill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3309474" y="4374675"/>
            <a:ext cx="271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запись на прогулку с животным следуя его расписания</a:t>
            </a:r>
            <a:endParaRPr>
              <a:solidFill>
                <a:srgbClr val="634545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544850" y="4180925"/>
            <a:ext cx="243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Запись на временное ”усыновление” с возвратом</a:t>
            </a:r>
            <a:endParaRPr>
              <a:solidFill>
                <a:srgbClr val="634545"/>
              </a:solidFill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5392125" y="44825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34545"/>
                </a:solidFill>
                <a:latin typeface="Tahoma"/>
                <a:ea typeface="Tahoma"/>
                <a:cs typeface="Tahoma"/>
                <a:sym typeface="Tahoma"/>
              </a:rPr>
              <a:t>Запись на усыновление с испытательным сроком</a:t>
            </a:r>
            <a:endParaRPr>
              <a:solidFill>
                <a:srgbClr val="63454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126" y="3645451"/>
            <a:ext cx="495700" cy="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3151" y="3462776"/>
            <a:ext cx="553375" cy="5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5438" y="3733637"/>
            <a:ext cx="553375" cy="5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74913" y="935100"/>
            <a:ext cx="495700" cy="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2924" y="1071012"/>
            <a:ext cx="553375" cy="5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0713" y="1071013"/>
            <a:ext cx="553375" cy="5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/>
          <p:nvPr/>
        </p:nvSpPr>
        <p:spPr>
          <a:xfrm>
            <a:off x="1042113" y="23284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1042113" y="238257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1042125" y="243673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1042125" y="24909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042125" y="25451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rot="5400000">
            <a:off x="24725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 rot="5400000">
            <a:off x="241839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 rot="5400000">
            <a:off x="2364231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 rot="5400000">
            <a:off x="231004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 rot="5400000">
            <a:off x="22558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 rot="5400000">
            <a:off x="280334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 rot="5400000">
            <a:off x="274341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 rot="5400000">
            <a:off x="2689256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 rot="5400000">
            <a:off x="26350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 rot="5400000">
            <a:off x="258089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 rot="5400000">
            <a:off x="2526731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 rot="5400000">
            <a:off x="35783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 rot="5400000">
            <a:off x="3524181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 rot="5400000">
            <a:off x="3470019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 rot="5400000">
            <a:off x="3415831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 rot="5400000">
            <a:off x="33616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 rot="5400000">
            <a:off x="3307494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rot="5400000">
            <a:off x="3903381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 rot="5400000">
            <a:off x="384920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 rot="5400000">
            <a:off x="3795044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5400000">
            <a:off x="37408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rot="5400000">
            <a:off x="3686681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rot="5400000">
            <a:off x="3632519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 rot="5400000">
            <a:off x="2920394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 rot="5400000">
            <a:off x="2866219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rot="5400000">
            <a:off x="28120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 rot="5400000">
            <a:off x="3909931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 rot="5400000">
            <a:off x="3855756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 rot="5400000">
            <a:off x="380159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rot="5400000">
            <a:off x="3245419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rot="5400000">
            <a:off x="3191244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rot="5400000">
            <a:off x="3137081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rot="5400000">
            <a:off x="3082894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rot="5400000">
            <a:off x="3028719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rot="5400000">
            <a:off x="29745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rot="5400000">
            <a:off x="313414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rot="5400000">
            <a:off x="30799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rot="5400000">
            <a:off x="3025806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rot="5400000">
            <a:off x="297161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rot="5400000">
            <a:off x="291744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 rot="5400000">
            <a:off x="2863281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/>
          <p:nvPr/>
        </p:nvSpPr>
        <p:spPr>
          <a:xfrm rot="5400000">
            <a:off x="34591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 rot="5400000">
            <a:off x="340499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 rot="5400000">
            <a:off x="3350831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 rot="5400000">
            <a:off x="3296644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rot="5400000">
            <a:off x="3242469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rot="5400000">
            <a:off x="3188306" y="25967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rot="10800000">
            <a:off x="2750188" y="32118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rot="10800000">
            <a:off x="2750188" y="315767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rot="10800000">
            <a:off x="2750188" y="31035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rot="10800000">
            <a:off x="2750188" y="30493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rot="10800000">
            <a:off x="2750188" y="29951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rot="10800000">
            <a:off x="2750188" y="294098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rot="-5400000">
            <a:off x="3522025" y="25967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 rot="-5400000">
            <a:off x="3576200" y="25967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 rot="-5400000">
            <a:off x="3630363" y="25967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rot="-5400000">
            <a:off x="3684550" y="25967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rot="10800000">
            <a:off x="3743063" y="25967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rot="10800000">
            <a:off x="2750200" y="243516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2750200" y="238098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 rot="10800000">
            <a:off x="2750200" y="231768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 rot="10800000">
            <a:off x="1042131" y="31074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 rot="10800000">
            <a:off x="1042131" y="30532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"/>
          <p:cNvSpPr/>
          <p:nvPr/>
        </p:nvSpPr>
        <p:spPr>
          <a:xfrm rot="10800000">
            <a:off x="1042131" y="2999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"/>
          <p:cNvSpPr/>
          <p:nvPr/>
        </p:nvSpPr>
        <p:spPr>
          <a:xfrm rot="10800000">
            <a:off x="1042131" y="29449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"/>
          <p:cNvSpPr/>
          <p:nvPr/>
        </p:nvSpPr>
        <p:spPr>
          <a:xfrm rot="10800000">
            <a:off x="1042131" y="2890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1042131" y="34440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 rot="10800000">
            <a:off x="1042131" y="33898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 rot="10800000">
            <a:off x="1042131" y="33356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 rot="10800000">
            <a:off x="1042131" y="32814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 rot="10800000">
            <a:off x="1042131" y="32273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 rot="10800000">
            <a:off x="1042131" y="31731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 rot="10800000">
            <a:off x="1041981" y="34948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3957556" y="2435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35783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3524181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3470019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 rot="5400000">
            <a:off x="3415831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 rot="5400000">
            <a:off x="33616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 rot="5400000">
            <a:off x="3307494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 rot="5400000">
            <a:off x="3903381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rot="5400000">
            <a:off x="384920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 rot="5400000">
            <a:off x="3795044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"/>
          <p:cNvSpPr/>
          <p:nvPr/>
        </p:nvSpPr>
        <p:spPr>
          <a:xfrm rot="5400000">
            <a:off x="37408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 rot="5400000">
            <a:off x="3686681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"/>
          <p:cNvSpPr/>
          <p:nvPr/>
        </p:nvSpPr>
        <p:spPr>
          <a:xfrm rot="5400000">
            <a:off x="3632519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8"/>
          <p:cNvSpPr/>
          <p:nvPr/>
        </p:nvSpPr>
        <p:spPr>
          <a:xfrm rot="5400000">
            <a:off x="2920394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 rot="5400000">
            <a:off x="2866219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 rot="5400000">
            <a:off x="28120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 rot="5400000">
            <a:off x="3245419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 rot="5400000">
            <a:off x="3191244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 rot="5400000">
            <a:off x="3137081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"/>
          <p:cNvSpPr/>
          <p:nvPr/>
        </p:nvSpPr>
        <p:spPr>
          <a:xfrm rot="5400000">
            <a:off x="3082894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"/>
          <p:cNvSpPr/>
          <p:nvPr/>
        </p:nvSpPr>
        <p:spPr>
          <a:xfrm rot="5400000">
            <a:off x="3028719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 rot="5400000">
            <a:off x="29745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"/>
          <p:cNvSpPr/>
          <p:nvPr/>
        </p:nvSpPr>
        <p:spPr>
          <a:xfrm rot="5400000">
            <a:off x="3957556" y="2940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8"/>
          <p:cNvSpPr/>
          <p:nvPr/>
        </p:nvSpPr>
        <p:spPr>
          <a:xfrm rot="5400000">
            <a:off x="1643319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8"/>
          <p:cNvSpPr/>
          <p:nvPr/>
        </p:nvSpPr>
        <p:spPr>
          <a:xfrm rot="5400000">
            <a:off x="1589144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 rot="5400000">
            <a:off x="1534981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 rot="5400000">
            <a:off x="1480794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 rot="5400000">
            <a:off x="1426619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 rot="5400000">
            <a:off x="1968344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 rot="5400000">
            <a:off x="1914169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 rot="5400000">
            <a:off x="1860006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 rot="5400000">
            <a:off x="1805819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 rot="5400000">
            <a:off x="1751644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 rot="5400000">
            <a:off x="1697481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 rot="5400000">
            <a:off x="2196556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 rot="5400000">
            <a:off x="2142369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 rot="5400000">
            <a:off x="2088194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 rot="5400000">
            <a:off x="2034031" y="2596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 rot="-5400000">
            <a:off x="1315700" y="25967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 rot="-5400000">
            <a:off x="1369875" y="25967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 rot="-5400000">
            <a:off x="1261538" y="25967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 rot="5400000">
            <a:off x="1207944" y="25967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 rot="10800000">
            <a:off x="1150175" y="25965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1096150" y="25965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8"/>
          <p:cNvSpPr/>
          <p:nvPr/>
        </p:nvSpPr>
        <p:spPr>
          <a:xfrm rot="5400000">
            <a:off x="24725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 rot="5400000">
            <a:off x="241839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 rot="5400000">
            <a:off x="2364231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 rot="5400000">
            <a:off x="231004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"/>
          <p:cNvSpPr/>
          <p:nvPr/>
        </p:nvSpPr>
        <p:spPr>
          <a:xfrm rot="5400000">
            <a:off x="22558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/>
          <p:nvPr/>
        </p:nvSpPr>
        <p:spPr>
          <a:xfrm rot="5400000">
            <a:off x="280334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/>
          <p:nvPr/>
        </p:nvSpPr>
        <p:spPr>
          <a:xfrm rot="5400000">
            <a:off x="274341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 rot="5400000">
            <a:off x="2689256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 rot="5400000">
            <a:off x="26350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/>
          <p:nvPr/>
        </p:nvSpPr>
        <p:spPr>
          <a:xfrm rot="5400000">
            <a:off x="258089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"/>
          <p:cNvSpPr/>
          <p:nvPr/>
        </p:nvSpPr>
        <p:spPr>
          <a:xfrm rot="5400000">
            <a:off x="2526731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/>
          <p:nvPr/>
        </p:nvSpPr>
        <p:spPr>
          <a:xfrm rot="5400000">
            <a:off x="3909931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/>
          <p:nvPr/>
        </p:nvSpPr>
        <p:spPr>
          <a:xfrm rot="5400000">
            <a:off x="3855756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380159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 rot="5400000">
            <a:off x="313414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"/>
          <p:cNvSpPr/>
          <p:nvPr/>
        </p:nvSpPr>
        <p:spPr>
          <a:xfrm rot="5400000">
            <a:off x="30799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 rot="5400000">
            <a:off x="3025806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 rot="5400000">
            <a:off x="297161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/>
          <p:nvPr/>
        </p:nvSpPr>
        <p:spPr>
          <a:xfrm rot="5400000">
            <a:off x="291744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 rot="5400000">
            <a:off x="2863281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/>
          <p:nvPr/>
        </p:nvSpPr>
        <p:spPr>
          <a:xfrm rot="5400000">
            <a:off x="34591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"/>
          <p:cNvSpPr/>
          <p:nvPr/>
        </p:nvSpPr>
        <p:spPr>
          <a:xfrm rot="5400000">
            <a:off x="340499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"/>
          <p:cNvSpPr/>
          <p:nvPr/>
        </p:nvSpPr>
        <p:spPr>
          <a:xfrm rot="5400000">
            <a:off x="3350831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8"/>
          <p:cNvSpPr/>
          <p:nvPr/>
        </p:nvSpPr>
        <p:spPr>
          <a:xfrm rot="5400000">
            <a:off x="3296644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8"/>
          <p:cNvSpPr/>
          <p:nvPr/>
        </p:nvSpPr>
        <p:spPr>
          <a:xfrm rot="5400000">
            <a:off x="3242469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"/>
          <p:cNvSpPr/>
          <p:nvPr/>
        </p:nvSpPr>
        <p:spPr>
          <a:xfrm rot="5400000">
            <a:off x="3188306" y="278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 rot="-5400000">
            <a:off x="3522025" y="27824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 rot="-5400000">
            <a:off x="3576200" y="27824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 rot="-5400000">
            <a:off x="3630363" y="27824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"/>
          <p:cNvSpPr/>
          <p:nvPr/>
        </p:nvSpPr>
        <p:spPr>
          <a:xfrm rot="-5400000">
            <a:off x="3684550" y="2782425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"/>
          <p:cNvSpPr/>
          <p:nvPr/>
        </p:nvSpPr>
        <p:spPr>
          <a:xfrm rot="10800000">
            <a:off x="3743063" y="278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 rot="5400000">
            <a:off x="1643319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 rot="5400000">
            <a:off x="1589144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 rot="5400000">
            <a:off x="1534981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/>
          <p:nvPr/>
        </p:nvSpPr>
        <p:spPr>
          <a:xfrm rot="5400000">
            <a:off x="1480794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"/>
          <p:cNvSpPr/>
          <p:nvPr/>
        </p:nvSpPr>
        <p:spPr>
          <a:xfrm rot="5400000">
            <a:off x="1426619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5400000">
            <a:off x="1968344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 rot="5400000">
            <a:off x="1914169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 rot="5400000">
            <a:off x="1860006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 rot="5400000">
            <a:off x="1805819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 rot="5400000">
            <a:off x="1751644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"/>
          <p:cNvSpPr/>
          <p:nvPr/>
        </p:nvSpPr>
        <p:spPr>
          <a:xfrm rot="5400000">
            <a:off x="1697481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"/>
          <p:cNvSpPr/>
          <p:nvPr/>
        </p:nvSpPr>
        <p:spPr>
          <a:xfrm rot="5400000">
            <a:off x="2196556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 rot="5400000">
            <a:off x="2142369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 rot="5400000">
            <a:off x="2088194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 rot="5400000">
            <a:off x="2034031" y="27824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 rot="-5400000">
            <a:off x="1315700" y="278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 rot="-5400000">
            <a:off x="1369875" y="278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 rot="-5400000">
            <a:off x="1261538" y="278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 rot="5400000">
            <a:off x="1207944" y="278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 rot="10800000">
            <a:off x="1150175" y="27822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1096150" y="278226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 rot="10800000">
            <a:off x="1042131" y="2836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 rot="10800000">
            <a:off x="1042131" y="27824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1042125" y="25965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 rot="-5400000">
            <a:off x="4062188" y="390646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 rot="-5400000">
            <a:off x="4116375" y="390646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4061281" y="35786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 rot="10800000">
            <a:off x="4061281" y="35245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"/>
          <p:cNvSpPr/>
          <p:nvPr/>
        </p:nvSpPr>
        <p:spPr>
          <a:xfrm rot="10800000">
            <a:off x="4061281" y="34703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"/>
          <p:cNvSpPr/>
          <p:nvPr/>
        </p:nvSpPr>
        <p:spPr>
          <a:xfrm rot="10800000">
            <a:off x="4061281" y="34161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 rot="10800000">
            <a:off x="4061281" y="3361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8"/>
          <p:cNvSpPr/>
          <p:nvPr/>
        </p:nvSpPr>
        <p:spPr>
          <a:xfrm rot="10800000">
            <a:off x="4061281" y="33078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"/>
          <p:cNvSpPr/>
          <p:nvPr/>
        </p:nvSpPr>
        <p:spPr>
          <a:xfrm rot="10800000">
            <a:off x="4061281" y="38495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 rot="10800000">
            <a:off x="4061281" y="37953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"/>
          <p:cNvSpPr/>
          <p:nvPr/>
        </p:nvSpPr>
        <p:spPr>
          <a:xfrm rot="10800000">
            <a:off x="4061281" y="37411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 rot="10800000">
            <a:off x="4061281" y="36870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 rot="10800000">
            <a:off x="4061281" y="36328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"/>
          <p:cNvSpPr/>
          <p:nvPr/>
        </p:nvSpPr>
        <p:spPr>
          <a:xfrm rot="10800000">
            <a:off x="4061281" y="32457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"/>
          <p:cNvSpPr/>
          <p:nvPr/>
        </p:nvSpPr>
        <p:spPr>
          <a:xfrm rot="10800000">
            <a:off x="4061281" y="3191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 rot="10800000">
            <a:off x="4061281" y="31374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"/>
          <p:cNvSpPr/>
          <p:nvPr/>
        </p:nvSpPr>
        <p:spPr>
          <a:xfrm rot="10800000">
            <a:off x="4513481" y="21068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8"/>
          <p:cNvSpPr/>
          <p:nvPr/>
        </p:nvSpPr>
        <p:spPr>
          <a:xfrm rot="10800000">
            <a:off x="4513481" y="20526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8"/>
          <p:cNvSpPr/>
          <p:nvPr/>
        </p:nvSpPr>
        <p:spPr>
          <a:xfrm rot="10800000">
            <a:off x="4513481" y="19984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8"/>
          <p:cNvSpPr/>
          <p:nvPr/>
        </p:nvSpPr>
        <p:spPr>
          <a:xfrm rot="10800000">
            <a:off x="4513481" y="19442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 rot="5400000">
            <a:off x="5557381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"/>
          <p:cNvSpPr/>
          <p:nvPr/>
        </p:nvSpPr>
        <p:spPr>
          <a:xfrm rot="5400000">
            <a:off x="5503219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8"/>
          <p:cNvSpPr/>
          <p:nvPr/>
        </p:nvSpPr>
        <p:spPr>
          <a:xfrm rot="5400000">
            <a:off x="5121181" y="25248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"/>
          <p:cNvSpPr/>
          <p:nvPr/>
        </p:nvSpPr>
        <p:spPr>
          <a:xfrm rot="5400000">
            <a:off x="5441144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"/>
          <p:cNvSpPr/>
          <p:nvPr/>
        </p:nvSpPr>
        <p:spPr>
          <a:xfrm rot="5400000">
            <a:off x="5386969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5400000">
            <a:off x="5332806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rot="5400000">
            <a:off x="5278619" y="29076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8"/>
          <p:cNvSpPr/>
          <p:nvPr/>
        </p:nvSpPr>
        <p:spPr>
          <a:xfrm rot="5400000">
            <a:off x="5229506" y="25248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8"/>
          <p:cNvSpPr/>
          <p:nvPr/>
        </p:nvSpPr>
        <p:spPr>
          <a:xfrm rot="5400000">
            <a:off x="5175344" y="25248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"/>
          <p:cNvSpPr/>
          <p:nvPr/>
        </p:nvSpPr>
        <p:spPr>
          <a:xfrm rot="5400000">
            <a:off x="5719869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8"/>
          <p:cNvSpPr/>
          <p:nvPr/>
        </p:nvSpPr>
        <p:spPr>
          <a:xfrm rot="5400000">
            <a:off x="5665694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"/>
          <p:cNvSpPr/>
          <p:nvPr/>
        </p:nvSpPr>
        <p:spPr>
          <a:xfrm rot="5400000">
            <a:off x="5611531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"/>
          <p:cNvSpPr/>
          <p:nvPr/>
        </p:nvSpPr>
        <p:spPr>
          <a:xfrm rot="5400000">
            <a:off x="5828194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8"/>
          <p:cNvSpPr/>
          <p:nvPr/>
        </p:nvSpPr>
        <p:spPr>
          <a:xfrm rot="5400000">
            <a:off x="5774031" y="29071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8"/>
          <p:cNvSpPr/>
          <p:nvPr/>
        </p:nvSpPr>
        <p:spPr>
          <a:xfrm rot="10800000">
            <a:off x="6269563" y="290660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"/>
          <p:cNvSpPr/>
          <p:nvPr/>
        </p:nvSpPr>
        <p:spPr>
          <a:xfrm rot="10800000">
            <a:off x="6269563" y="28524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rot="5400000">
            <a:off x="5994656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rot="5400000">
            <a:off x="5940481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5400000">
            <a:off x="5886319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rot="5400000">
            <a:off x="6102981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rot="5400000">
            <a:off x="6048819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rot="5400000">
            <a:off x="6213281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rot="5400000">
            <a:off x="6159119" y="290658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 rot="5400000">
            <a:off x="6392306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rot="5400000">
            <a:off x="6338131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8"/>
          <p:cNvSpPr/>
          <p:nvPr/>
        </p:nvSpPr>
        <p:spPr>
          <a:xfrm rot="5400000">
            <a:off x="6283969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8"/>
          <p:cNvSpPr/>
          <p:nvPr/>
        </p:nvSpPr>
        <p:spPr>
          <a:xfrm rot="5400000">
            <a:off x="6229781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8"/>
          <p:cNvSpPr/>
          <p:nvPr/>
        </p:nvSpPr>
        <p:spPr>
          <a:xfrm rot="5400000">
            <a:off x="6175606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8"/>
          <p:cNvSpPr/>
          <p:nvPr/>
        </p:nvSpPr>
        <p:spPr>
          <a:xfrm rot="5400000">
            <a:off x="6723081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"/>
          <p:cNvSpPr/>
          <p:nvPr/>
        </p:nvSpPr>
        <p:spPr>
          <a:xfrm rot="5400000">
            <a:off x="6663156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8"/>
          <p:cNvSpPr/>
          <p:nvPr/>
        </p:nvSpPr>
        <p:spPr>
          <a:xfrm rot="5400000">
            <a:off x="6608994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8"/>
          <p:cNvSpPr/>
          <p:nvPr/>
        </p:nvSpPr>
        <p:spPr>
          <a:xfrm rot="5400000">
            <a:off x="6554806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8"/>
          <p:cNvSpPr/>
          <p:nvPr/>
        </p:nvSpPr>
        <p:spPr>
          <a:xfrm rot="5400000">
            <a:off x="6500631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8"/>
          <p:cNvSpPr/>
          <p:nvPr/>
        </p:nvSpPr>
        <p:spPr>
          <a:xfrm rot="5400000">
            <a:off x="6446469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8"/>
          <p:cNvSpPr/>
          <p:nvPr/>
        </p:nvSpPr>
        <p:spPr>
          <a:xfrm rot="5400000">
            <a:off x="6837181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8"/>
          <p:cNvSpPr/>
          <p:nvPr/>
        </p:nvSpPr>
        <p:spPr>
          <a:xfrm rot="5400000">
            <a:off x="6783019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"/>
          <p:cNvSpPr/>
          <p:nvPr/>
        </p:nvSpPr>
        <p:spPr>
          <a:xfrm rot="5400000">
            <a:off x="5563056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8"/>
          <p:cNvSpPr/>
          <p:nvPr/>
        </p:nvSpPr>
        <p:spPr>
          <a:xfrm rot="5400000">
            <a:off x="5508881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 rot="5400000">
            <a:off x="5454719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"/>
          <p:cNvSpPr/>
          <p:nvPr/>
        </p:nvSpPr>
        <p:spPr>
          <a:xfrm rot="5400000">
            <a:off x="5400531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 rot="5400000">
            <a:off x="5346356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8"/>
          <p:cNvSpPr/>
          <p:nvPr/>
        </p:nvSpPr>
        <p:spPr>
          <a:xfrm rot="5400000">
            <a:off x="5893844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 rot="5400000">
            <a:off x="5833906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8"/>
          <p:cNvSpPr/>
          <p:nvPr/>
        </p:nvSpPr>
        <p:spPr>
          <a:xfrm rot="5400000">
            <a:off x="5779744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 rot="5400000">
            <a:off x="5725556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 rot="5400000">
            <a:off x="5671381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"/>
          <p:cNvSpPr/>
          <p:nvPr/>
        </p:nvSpPr>
        <p:spPr>
          <a:xfrm rot="5400000">
            <a:off x="5617219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 rot="5400000">
            <a:off x="6116294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 rot="5400000">
            <a:off x="6062106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 rot="5400000">
            <a:off x="6007931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 rot="5400000">
            <a:off x="5953769" y="30097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 rot="-5400000">
            <a:off x="5235438" y="30097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 rot="-5400000">
            <a:off x="5289613" y="30097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"/>
          <p:cNvSpPr/>
          <p:nvPr/>
        </p:nvSpPr>
        <p:spPr>
          <a:xfrm rot="-5400000">
            <a:off x="5181275" y="30097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"/>
          <p:cNvSpPr/>
          <p:nvPr/>
        </p:nvSpPr>
        <p:spPr>
          <a:xfrm rot="5400000">
            <a:off x="5127681" y="3009750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8"/>
          <p:cNvSpPr/>
          <p:nvPr/>
        </p:nvSpPr>
        <p:spPr>
          <a:xfrm rot="10800000">
            <a:off x="5069913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8"/>
          <p:cNvSpPr/>
          <p:nvPr/>
        </p:nvSpPr>
        <p:spPr>
          <a:xfrm rot="5400000">
            <a:off x="7174581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8"/>
          <p:cNvSpPr/>
          <p:nvPr/>
        </p:nvSpPr>
        <p:spPr>
          <a:xfrm rot="5400000">
            <a:off x="7120406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8"/>
          <p:cNvSpPr/>
          <p:nvPr/>
        </p:nvSpPr>
        <p:spPr>
          <a:xfrm rot="5400000">
            <a:off x="7066244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8"/>
          <p:cNvSpPr/>
          <p:nvPr/>
        </p:nvSpPr>
        <p:spPr>
          <a:xfrm rot="5400000">
            <a:off x="7012056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8"/>
          <p:cNvSpPr/>
          <p:nvPr/>
        </p:nvSpPr>
        <p:spPr>
          <a:xfrm rot="5400000">
            <a:off x="6957881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"/>
          <p:cNvSpPr/>
          <p:nvPr/>
        </p:nvSpPr>
        <p:spPr>
          <a:xfrm rot="5400000">
            <a:off x="7505356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8"/>
          <p:cNvSpPr/>
          <p:nvPr/>
        </p:nvSpPr>
        <p:spPr>
          <a:xfrm rot="5400000">
            <a:off x="7445431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8"/>
          <p:cNvSpPr/>
          <p:nvPr/>
        </p:nvSpPr>
        <p:spPr>
          <a:xfrm rot="5400000">
            <a:off x="7391269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8"/>
          <p:cNvSpPr/>
          <p:nvPr/>
        </p:nvSpPr>
        <p:spPr>
          <a:xfrm rot="5400000">
            <a:off x="7337081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8"/>
          <p:cNvSpPr/>
          <p:nvPr/>
        </p:nvSpPr>
        <p:spPr>
          <a:xfrm rot="5400000">
            <a:off x="7282906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8"/>
          <p:cNvSpPr/>
          <p:nvPr/>
        </p:nvSpPr>
        <p:spPr>
          <a:xfrm rot="5400000">
            <a:off x="7228744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"/>
          <p:cNvSpPr/>
          <p:nvPr/>
        </p:nvSpPr>
        <p:spPr>
          <a:xfrm rot="5400000">
            <a:off x="7619456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8"/>
          <p:cNvSpPr/>
          <p:nvPr/>
        </p:nvSpPr>
        <p:spPr>
          <a:xfrm rot="5400000">
            <a:off x="7565294" y="30097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8"/>
          <p:cNvSpPr/>
          <p:nvPr/>
        </p:nvSpPr>
        <p:spPr>
          <a:xfrm rot="5400000">
            <a:off x="6898569" y="30097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8"/>
          <p:cNvSpPr/>
          <p:nvPr/>
        </p:nvSpPr>
        <p:spPr>
          <a:xfrm rot="5400000">
            <a:off x="7891731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 rot="5400000">
            <a:off x="7831806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8"/>
          <p:cNvSpPr/>
          <p:nvPr/>
        </p:nvSpPr>
        <p:spPr>
          <a:xfrm rot="5400000">
            <a:off x="7777644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"/>
          <p:cNvSpPr/>
          <p:nvPr/>
        </p:nvSpPr>
        <p:spPr>
          <a:xfrm rot="5400000">
            <a:off x="7723456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8"/>
          <p:cNvSpPr/>
          <p:nvPr/>
        </p:nvSpPr>
        <p:spPr>
          <a:xfrm rot="5400000">
            <a:off x="7669281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/>
          <p:nvPr/>
        </p:nvSpPr>
        <p:spPr>
          <a:xfrm rot="5400000">
            <a:off x="8005831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 rot="5400000">
            <a:off x="7951669" y="30095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/>
          <p:nvPr/>
        </p:nvSpPr>
        <p:spPr>
          <a:xfrm rot="10800000">
            <a:off x="8060131" y="28471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"/>
          <p:cNvSpPr/>
          <p:nvPr/>
        </p:nvSpPr>
        <p:spPr>
          <a:xfrm rot="10800000">
            <a:off x="8060131" y="27929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8"/>
          <p:cNvSpPr/>
          <p:nvPr/>
        </p:nvSpPr>
        <p:spPr>
          <a:xfrm rot="10800000">
            <a:off x="8060131" y="30096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"/>
          <p:cNvSpPr/>
          <p:nvPr/>
        </p:nvSpPr>
        <p:spPr>
          <a:xfrm rot="10800000">
            <a:off x="8060131" y="2955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8"/>
          <p:cNvSpPr/>
          <p:nvPr/>
        </p:nvSpPr>
        <p:spPr>
          <a:xfrm rot="10800000">
            <a:off x="8060131" y="29012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8"/>
          <p:cNvSpPr/>
          <p:nvPr/>
        </p:nvSpPr>
        <p:spPr>
          <a:xfrm rot="10800000">
            <a:off x="5281063" y="28524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8"/>
          <p:cNvSpPr/>
          <p:nvPr/>
        </p:nvSpPr>
        <p:spPr>
          <a:xfrm rot="10800000">
            <a:off x="5281063" y="27982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8"/>
          <p:cNvSpPr/>
          <p:nvPr/>
        </p:nvSpPr>
        <p:spPr>
          <a:xfrm rot="10800000">
            <a:off x="5281063" y="27440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8"/>
          <p:cNvSpPr/>
          <p:nvPr/>
        </p:nvSpPr>
        <p:spPr>
          <a:xfrm rot="10800000">
            <a:off x="5281063" y="26899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8"/>
          <p:cNvSpPr/>
          <p:nvPr/>
        </p:nvSpPr>
        <p:spPr>
          <a:xfrm rot="10800000">
            <a:off x="5281063" y="26357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8"/>
          <p:cNvSpPr/>
          <p:nvPr/>
        </p:nvSpPr>
        <p:spPr>
          <a:xfrm>
            <a:off x="5281056" y="2524813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8"/>
          <p:cNvSpPr/>
          <p:nvPr/>
        </p:nvSpPr>
        <p:spPr>
          <a:xfrm>
            <a:off x="5281056" y="257898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"/>
          <p:cNvSpPr/>
          <p:nvPr/>
        </p:nvSpPr>
        <p:spPr>
          <a:xfrm rot="5400000">
            <a:off x="5568731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"/>
          <p:cNvSpPr/>
          <p:nvPr/>
        </p:nvSpPr>
        <p:spPr>
          <a:xfrm rot="5400000">
            <a:off x="5514556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8"/>
          <p:cNvSpPr/>
          <p:nvPr/>
        </p:nvSpPr>
        <p:spPr>
          <a:xfrm rot="5400000">
            <a:off x="5460394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8"/>
          <p:cNvSpPr/>
          <p:nvPr/>
        </p:nvSpPr>
        <p:spPr>
          <a:xfrm rot="5400000">
            <a:off x="5406206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8"/>
          <p:cNvSpPr/>
          <p:nvPr/>
        </p:nvSpPr>
        <p:spPr>
          <a:xfrm rot="5400000">
            <a:off x="5352031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8"/>
          <p:cNvSpPr/>
          <p:nvPr/>
        </p:nvSpPr>
        <p:spPr>
          <a:xfrm rot="5400000">
            <a:off x="5899506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8"/>
          <p:cNvSpPr/>
          <p:nvPr/>
        </p:nvSpPr>
        <p:spPr>
          <a:xfrm rot="5400000">
            <a:off x="5839581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5400000">
            <a:off x="5785419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5400000">
            <a:off x="5731231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5400000">
            <a:off x="5677056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5400000">
            <a:off x="5622894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5400000">
            <a:off x="6013606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5400000">
            <a:off x="5959444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5400000">
            <a:off x="5070269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5400000">
            <a:off x="5010331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5400000">
            <a:off x="5292719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5400000">
            <a:off x="5238531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5400000">
            <a:off x="5184356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5400000">
            <a:off x="5130194" y="31439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5400000">
            <a:off x="6188481" y="31440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5400000">
            <a:off x="6134306" y="31440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5400000">
            <a:off x="6074994" y="314399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/>
          <p:nvPr/>
        </p:nvSpPr>
        <p:spPr>
          <a:xfrm rot="5400000">
            <a:off x="6413856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8"/>
          <p:cNvSpPr/>
          <p:nvPr/>
        </p:nvSpPr>
        <p:spPr>
          <a:xfrm rot="5400000">
            <a:off x="6353931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8"/>
          <p:cNvSpPr/>
          <p:nvPr/>
        </p:nvSpPr>
        <p:spPr>
          <a:xfrm rot="5400000">
            <a:off x="6299769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8"/>
          <p:cNvSpPr/>
          <p:nvPr/>
        </p:nvSpPr>
        <p:spPr>
          <a:xfrm rot="5400000">
            <a:off x="6245581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8"/>
          <p:cNvSpPr/>
          <p:nvPr/>
        </p:nvSpPr>
        <p:spPr>
          <a:xfrm rot="5400000">
            <a:off x="6527956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8"/>
          <p:cNvSpPr/>
          <p:nvPr/>
        </p:nvSpPr>
        <p:spPr>
          <a:xfrm rot="5400000">
            <a:off x="6473794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8"/>
          <p:cNvSpPr/>
          <p:nvPr/>
        </p:nvSpPr>
        <p:spPr>
          <a:xfrm rot="5400000">
            <a:off x="6702831" y="31440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8"/>
          <p:cNvSpPr/>
          <p:nvPr/>
        </p:nvSpPr>
        <p:spPr>
          <a:xfrm rot="5400000">
            <a:off x="6648656" y="3144031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8"/>
          <p:cNvSpPr/>
          <p:nvPr/>
        </p:nvSpPr>
        <p:spPr>
          <a:xfrm rot="5400000">
            <a:off x="6589344" y="31440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/>
          <p:nvPr/>
        </p:nvSpPr>
        <p:spPr>
          <a:xfrm rot="10800000">
            <a:off x="6870481" y="32642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8"/>
          <p:cNvSpPr/>
          <p:nvPr/>
        </p:nvSpPr>
        <p:spPr>
          <a:xfrm rot="10800000">
            <a:off x="6870481" y="32043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8"/>
          <p:cNvSpPr/>
          <p:nvPr/>
        </p:nvSpPr>
        <p:spPr>
          <a:xfrm rot="10800000">
            <a:off x="6870481" y="33783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8"/>
          <p:cNvSpPr/>
          <p:nvPr/>
        </p:nvSpPr>
        <p:spPr>
          <a:xfrm rot="10800000">
            <a:off x="6870481" y="332420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8"/>
          <p:cNvSpPr/>
          <p:nvPr/>
        </p:nvSpPr>
        <p:spPr>
          <a:xfrm rot="10800000">
            <a:off x="6870456" y="349906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8"/>
          <p:cNvSpPr/>
          <p:nvPr/>
        </p:nvSpPr>
        <p:spPr>
          <a:xfrm rot="10800000">
            <a:off x="6870481" y="3439756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"/>
          <p:cNvSpPr/>
          <p:nvPr/>
        </p:nvSpPr>
        <p:spPr>
          <a:xfrm rot="5400000">
            <a:off x="6870481" y="31425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8"/>
          <p:cNvSpPr/>
          <p:nvPr/>
        </p:nvSpPr>
        <p:spPr>
          <a:xfrm rot="5400000">
            <a:off x="6816306" y="3142544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8"/>
          <p:cNvSpPr/>
          <p:nvPr/>
        </p:nvSpPr>
        <p:spPr>
          <a:xfrm rot="5400000">
            <a:off x="6756994" y="3142519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8"/>
          <p:cNvSpPr/>
          <p:nvPr/>
        </p:nvSpPr>
        <p:spPr>
          <a:xfrm rot="10800000">
            <a:off x="6270438" y="2798238"/>
            <a:ext cx="34200" cy="33900"/>
          </a:xfrm>
          <a:prstGeom prst="ellipse">
            <a:avLst/>
          </a:prstGeom>
          <a:solidFill>
            <a:srgbClr val="D3D3D3"/>
          </a:solidFill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"/>
          <p:cNvSpPr/>
          <p:nvPr/>
        </p:nvSpPr>
        <p:spPr>
          <a:xfrm rot="-2681193">
            <a:off x="7968998" y="-749146"/>
            <a:ext cx="1822454" cy="1794877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rot="-2668111">
            <a:off x="8272644" y="3406461"/>
            <a:ext cx="1715161" cy="1743796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rot="-2700000">
            <a:off x="487440" y="2927615"/>
            <a:ext cx="1718269" cy="1718269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 txBox="1"/>
          <p:nvPr/>
        </p:nvSpPr>
        <p:spPr>
          <a:xfrm>
            <a:off x="890250" y="125900"/>
            <a:ext cx="51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Результаты</a:t>
            </a: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 работы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8" name="Google Shape;528;p19"/>
          <p:cNvSpPr/>
          <p:nvPr/>
        </p:nvSpPr>
        <p:spPr>
          <a:xfrm rot="-2632804">
            <a:off x="-315482" y="-274503"/>
            <a:ext cx="987663" cy="988079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rot="-2722766">
            <a:off x="-109937" y="-56686"/>
            <a:ext cx="576588" cy="552405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rot="-2757167">
            <a:off x="8588047" y="3729491"/>
            <a:ext cx="1084357" cy="109773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-2667532">
            <a:off x="7979495" y="-923690"/>
            <a:ext cx="1999009" cy="1999640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 txBox="1"/>
          <p:nvPr/>
        </p:nvSpPr>
        <p:spPr>
          <a:xfrm>
            <a:off x="2658125" y="53925"/>
            <a:ext cx="37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Итоги</a:t>
            </a:r>
            <a:endParaRPr sz="28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7" name="Google Shape;537;p20"/>
          <p:cNvSpPr/>
          <p:nvPr/>
        </p:nvSpPr>
        <p:spPr>
          <a:xfrm rot="-2714956">
            <a:off x="8296341" y="-606636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>
            <a:off x="1009500" y="3385575"/>
            <a:ext cx="71250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18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-2667532">
            <a:off x="-834505" y="-923690"/>
            <a:ext cx="1999009" cy="1999640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-2714956">
            <a:off x="-517659" y="-606636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>
            <a:off x="1009500" y="717175"/>
            <a:ext cx="7125000" cy="116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13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-2667532">
            <a:off x="-905955" y="4007860"/>
            <a:ext cx="1999009" cy="1999640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-2714956">
            <a:off x="-589109" y="4324914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-2667532">
            <a:off x="7979495" y="4007860"/>
            <a:ext cx="1999009" cy="1999640"/>
          </a:xfrm>
          <a:prstGeom prst="flowChartAlternateProcess">
            <a:avLst/>
          </a:prstGeom>
          <a:solidFill>
            <a:srgbClr val="9EAC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-2714956">
            <a:off x="8296341" y="4324914"/>
            <a:ext cx="1365295" cy="136550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 txBox="1"/>
          <p:nvPr/>
        </p:nvSpPr>
        <p:spPr>
          <a:xfrm>
            <a:off x="2628550" y="901525"/>
            <a:ext cx="536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Tahoma"/>
                <a:ea typeface="Tahoma"/>
                <a:cs typeface="Tahoma"/>
                <a:sym typeface="Tahoma"/>
              </a:rPr>
              <a:t>Разработан полностью функционирующий  </a:t>
            </a:r>
            <a:endParaRPr sz="2000">
              <a:solidFill>
                <a:srgbClr val="38761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Tahoma"/>
                <a:ea typeface="Tahoma"/>
                <a:cs typeface="Tahoma"/>
                <a:sym typeface="Tahoma"/>
              </a:rPr>
              <a:t>Web</a:t>
            </a:r>
            <a:r>
              <a:rPr lang="ru" sz="2000">
                <a:solidFill>
                  <a:srgbClr val="38761D"/>
                </a:solidFill>
                <a:latin typeface="Tahoma"/>
                <a:ea typeface="Tahoma"/>
                <a:cs typeface="Tahoma"/>
                <a:sym typeface="Tahoma"/>
              </a:rPr>
              <a:t> - сайт</a:t>
            </a:r>
            <a:endParaRPr sz="2000">
              <a:solidFill>
                <a:srgbClr val="38761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1009500" y="2112725"/>
            <a:ext cx="71250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AD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 txBox="1"/>
          <p:nvPr/>
        </p:nvSpPr>
        <p:spPr>
          <a:xfrm>
            <a:off x="2658125" y="3662475"/>
            <a:ext cx="476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</a:rPr>
              <a:t>Выполнен заказ кейсодателя</a:t>
            </a:r>
            <a:endParaRPr sz="2000">
              <a:solidFill>
                <a:srgbClr val="38761D"/>
              </a:solidFill>
            </a:endParaRPr>
          </a:p>
        </p:txBody>
      </p:sp>
      <p:pic>
        <p:nvPicPr>
          <p:cNvPr id="549" name="Google Shape;5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750" y="820905"/>
            <a:ext cx="961600" cy="9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749" y="3489326"/>
            <a:ext cx="800401" cy="8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0"/>
          <p:cNvSpPr txBox="1"/>
          <p:nvPr/>
        </p:nvSpPr>
        <p:spPr>
          <a:xfrm>
            <a:off x="2628550" y="2388475"/>
            <a:ext cx="39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18359"/>
                </a:solidFill>
                <a:latin typeface="Tahoma"/>
                <a:ea typeface="Tahoma"/>
                <a:cs typeface="Tahoma"/>
                <a:sym typeface="Tahoma"/>
              </a:rPr>
              <a:t>Сайт успешно протестирован</a:t>
            </a:r>
            <a:endParaRPr sz="1800">
              <a:solidFill>
                <a:srgbClr val="2183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2" name="Google Shape;5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750" y="2235725"/>
            <a:ext cx="800399" cy="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1"/>
          <p:cNvSpPr/>
          <p:nvPr/>
        </p:nvSpPr>
        <p:spPr>
          <a:xfrm rot="-2700000">
            <a:off x="8193988" y="15866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rot="-2700000">
            <a:off x="8631663" y="1586609"/>
            <a:ext cx="1970282" cy="1970282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rot="-2700000">
            <a:off x="6924041" y="377364"/>
            <a:ext cx="1316067" cy="1355524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rot="-2700000">
            <a:off x="7127900" y="607739"/>
            <a:ext cx="908349" cy="894773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rot="-2700000">
            <a:off x="6909025" y="3407664"/>
            <a:ext cx="908349" cy="894773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rot="-2700000">
            <a:off x="9130763" y="15866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rot="-2700000">
            <a:off x="-146659" y="4195164"/>
            <a:ext cx="1316067" cy="1355524"/>
          </a:xfrm>
          <a:prstGeom prst="flowChartAlternateProcess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rot="-2700000">
            <a:off x="-1464487" y="1103109"/>
            <a:ext cx="1970282" cy="1970282"/>
          </a:xfrm>
          <a:prstGeom prst="flowChartAlternateProcess">
            <a:avLst/>
          </a:prstGeom>
          <a:solidFill>
            <a:srgbClr val="218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rot="-2700000">
            <a:off x="364250" y="300689"/>
            <a:ext cx="908349" cy="894773"/>
          </a:xfrm>
          <a:prstGeom prst="flowChartAlternateProcess">
            <a:avLst/>
          </a:prstGeom>
          <a:solidFill>
            <a:srgbClr val="F13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rot="-2700000">
            <a:off x="549017" y="478667"/>
            <a:ext cx="538815" cy="538815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21"/>
          <p:cNvPicPr preferRelativeResize="0"/>
          <p:nvPr/>
        </p:nvPicPr>
        <p:blipFill rotWithShape="1">
          <a:blip r:embed="rId3">
            <a:alphaModFix/>
          </a:blip>
          <a:srcRect b="49982" l="22850" r="23710" t="0"/>
          <a:stretch/>
        </p:blipFill>
        <p:spPr>
          <a:xfrm>
            <a:off x="1956225" y="110575"/>
            <a:ext cx="1275000" cy="95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68" name="Google Shape;568;p21"/>
          <p:cNvSpPr/>
          <p:nvPr/>
        </p:nvSpPr>
        <p:spPr>
          <a:xfrm>
            <a:off x="1456825" y="3217550"/>
            <a:ext cx="4299600" cy="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218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 txBox="1"/>
          <p:nvPr/>
        </p:nvSpPr>
        <p:spPr>
          <a:xfrm>
            <a:off x="1096125" y="991350"/>
            <a:ext cx="29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Ruslan Display"/>
                <a:ea typeface="Ruslan Display"/>
                <a:cs typeface="Ruslan Display"/>
                <a:sym typeface="Ruslan Display"/>
              </a:rPr>
              <a:t>Хакатон - 2024</a:t>
            </a:r>
            <a:endParaRPr sz="2200">
              <a:solidFill>
                <a:srgbClr val="9EAC01"/>
              </a:solidFill>
              <a:latin typeface="Ruslan Display"/>
              <a:ea typeface="Ruslan Display"/>
              <a:cs typeface="Ruslan Display"/>
              <a:sym typeface="Ruslan Display"/>
            </a:endParaRPr>
          </a:p>
        </p:txBody>
      </p:sp>
      <p:sp>
        <p:nvSpPr>
          <p:cNvPr id="570" name="Google Shape;570;p21"/>
          <p:cNvSpPr txBox="1"/>
          <p:nvPr/>
        </p:nvSpPr>
        <p:spPr>
          <a:xfrm>
            <a:off x="1257450" y="3327250"/>
            <a:ext cx="39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Команда: “The Bug Busters”</a:t>
            </a:r>
            <a:endParaRPr sz="22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1" name="Google Shape;571;p21"/>
          <p:cNvSpPr txBox="1"/>
          <p:nvPr/>
        </p:nvSpPr>
        <p:spPr>
          <a:xfrm>
            <a:off x="1346575" y="2290500"/>
            <a:ext cx="509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EAC01"/>
                </a:solidFill>
                <a:latin typeface="Tahoma"/>
                <a:ea typeface="Tahoma"/>
                <a:cs typeface="Tahoma"/>
                <a:sym typeface="Tahoma"/>
              </a:rPr>
              <a:t>Web - подход к решению проблем приюта животных</a:t>
            </a:r>
            <a:endParaRPr sz="2200">
              <a:solidFill>
                <a:srgbClr val="9EAC0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